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5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 varScale="1">
        <p:scale>
          <a:sx n="46" d="100"/>
          <a:sy n="46" d="100"/>
        </p:scale>
        <p:origin x="22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1000D-306F-46C0-9BE0-2851A574A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C93B04-2A75-4702-B110-1E162C945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2054A-2935-425E-9A75-01275A57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5A08C-270B-4EFA-83C6-E6FAB2BF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47D34E-99C3-4CEA-A552-3E451FF7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7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BAE1E-FAD3-48B2-8F4B-9D37941F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7CCF5-CB13-45CC-93BD-09D81A7DA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9888A-E1EA-4F94-A14D-CC6A21C40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DBECF-2B39-44AF-BD2B-2C5AFB37E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AD2E1E-AC87-43A0-856C-600D6C222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6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C1C23F-4990-4BB3-877B-73175370C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CC3C38-735E-4FE7-978A-7057D00BC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C776C-9807-4B76-B15E-80F86C99B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84BD7-6E0B-4A22-B577-9F1C482F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E7188-EB82-453C-BA2D-6987A823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8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4E9BB-FDC7-4946-BDB1-A8819C29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012B60-3591-468C-B26E-1C78B8C8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952B7-5092-47A1-AC8D-EE4EF8B1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34057C-242B-419A-89F3-94EABF8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BACBD8-7F03-4F39-A2EF-3A7341D2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0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02AB2-02EC-4FDA-B746-68FDE567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D55CFB-77D6-404F-A01D-748300945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3561C4-4FF0-416C-A289-6122E8266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425816-73B0-4942-9DE9-7C1F0C6E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262C3C-6381-46D7-A853-74D3EB46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9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A12B2-5D0C-45C8-9BED-28235427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2CD8E-0FBF-42BB-B698-8EBA80C94F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5D6915-C83D-4C94-A190-DF594BF6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534DDB-AC21-4BE7-B1DB-BDDED2F0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466886-1A0F-4F64-B8A1-C6ED00E2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2F2165-7B0E-4F56-BDC1-50B9E8C5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8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1B4C1-4B42-4C24-94F0-20BB7B34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77CC95-16EA-48CA-8F45-C640CE2D0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770F55-C76F-4D25-ADC1-63E055539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694B89-57AA-4D12-A56B-832E3FC41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E2C76A-899D-4AE1-98F7-E64511A11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088E46-DFC1-4AF2-8BBA-F2714BA0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37DB94-A456-4E39-91CA-06BBBAC4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A00DF7-1E8B-4B5C-84B8-E4EFAFB2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3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29768-5C20-489D-B33A-78E3E9C9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1209BD-8147-4D34-A837-069CF224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142F9A-736B-4943-A735-C9469939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219DF1-BB37-448F-9CA5-25EFEC80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1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0D20A4-3985-40D9-9B08-B9F0B29B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EFB939-BA86-41EA-86A8-FA72848B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0C28E-E9BF-401C-82ED-9D52CAB0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7A43F-84C7-4898-ABAB-43DB89C2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27403-AE25-42EB-AF42-B1E4003B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3F6FF2-0BC7-4402-A5A6-3B68B4798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5548C1-DE20-419A-92C8-F4AAD4FD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8D8804-1B4F-4ABC-8F40-C0CC0797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C2CFB4-278D-4248-A8B3-E13AAEDB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69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4E095-23E0-468D-8C43-6D8B043E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CD7745-55F0-45B2-B2EE-42223617F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C605F9-E660-4027-9D48-7181DEB9D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B9FE63-9E56-42AB-A707-F026EDF1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E17F2E-3413-4CB2-B9C2-285053527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F39DD7-571F-455F-BA79-AFBA2009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3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71FE6B-DAB4-4A21-9993-AF7ACB45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46F0B7-196B-4146-A1A6-067383AC4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6F31D7-EF8A-485F-9783-DCB9A44A88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0506-F4E6-463D-AD9A-FF4958665262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00D60-F950-4F68-A2CC-CB4D10D9D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E3648-373F-4306-81FF-AE74CE0A8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69E04-13C0-4749-B2D9-DE28E8B5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0FD64-0FC3-4B6F-B960-D394ED783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面向初学者的并联结构双足机器人研究平台设计</a:t>
            </a:r>
            <a:endParaRPr 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D15749A-0C5E-401B-A438-3FF0527AE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D9B6E-DC12-4D39-B951-C281F727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3B230-90A9-4975-8085-59299557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361"/>
            <a:ext cx="5972666" cy="429160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双足机器人的结构都是极其复杂的，控制理论和程序也相对比较特殊，而且市面上能买到的双足机器人多数是平底慢速走动的机器人，和仿人行走相差甚远，高昂的价格也限制了研究者更深的去接触这个领域。为此，我们构架一套结构简单，基于并联结构的，易加工的双足机器人模型。在此基础上共同研究开发改进行走算法，使其能达到在动态平衡状态下的较快行进速度。</a:t>
            </a:r>
            <a:endParaRPr lang="en-US" dirty="0"/>
          </a:p>
        </p:txBody>
      </p:sp>
      <p:pic>
        <p:nvPicPr>
          <p:cNvPr id="4" name="Picture 26">
            <a:extLst>
              <a:ext uri="{FF2B5EF4-FFF2-40B4-BE49-F238E27FC236}">
                <a16:creationId xmlns:a16="http://schemas.microsoft.com/office/drawing/2014/main" id="{A1F145C3-12AF-4336-97E9-D6E88683C3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19" y="2769415"/>
            <a:ext cx="4467225" cy="220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E01B88-B495-4A74-9420-6CCBE017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</a:t>
            </a:r>
            <a:br>
              <a:rPr lang="en-US" dirty="0"/>
            </a:br>
            <a:endParaRPr 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F2E7AC3-4F29-4C49-B1FD-6DCCCC676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72" y="1690688"/>
            <a:ext cx="5107609" cy="4132171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312D6B-FF8B-4819-B92D-A600C141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73" y="810903"/>
            <a:ext cx="5060119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1BAFE-D6C2-46B6-ADAB-AAA6A759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29" y="369607"/>
            <a:ext cx="3186953" cy="1325563"/>
          </a:xfrm>
        </p:spPr>
        <p:txBody>
          <a:bodyPr/>
          <a:lstStyle/>
          <a:p>
            <a:r>
              <a:rPr lang="zh-CN" altLang="en-US" dirty="0"/>
              <a:t>控制系统</a:t>
            </a:r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660202B-536C-43AB-AEC6-1359DBB5E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47" y="0"/>
            <a:ext cx="16065755" cy="784185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CB830-88EB-4F71-974E-B706DAA4D0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75" y="1401619"/>
            <a:ext cx="1672331" cy="150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B601B9-529F-4A86-9827-9725F77598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33" y="4857997"/>
            <a:ext cx="1538073" cy="1505558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EFBEEF-0E68-4C67-9F0A-7F1FEAEF35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73" y="3021040"/>
            <a:ext cx="1551033" cy="1609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594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21EF4-CC8A-4416-A1EC-3C964321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1027906"/>
            <a:ext cx="10515600" cy="1325563"/>
          </a:xfrm>
        </p:spPr>
        <p:txBody>
          <a:bodyPr/>
          <a:lstStyle/>
          <a:p>
            <a:r>
              <a:rPr lang="en-US" dirty="0" err="1"/>
              <a:t>Matlab</a:t>
            </a:r>
            <a:r>
              <a:rPr lang="zh-CN" altLang="en-US" dirty="0"/>
              <a:t>仿真</a:t>
            </a:r>
            <a:endParaRPr lang="en-US" dirty="0"/>
          </a:p>
        </p:txBody>
      </p:sp>
      <p:pic>
        <p:nvPicPr>
          <p:cNvPr id="9" name="20200122_224610~2">
            <a:hlinkClick r:id="" action="ppaction://media"/>
            <a:extLst>
              <a:ext uri="{FF2B5EF4-FFF2-40B4-BE49-F238E27FC236}">
                <a16:creationId xmlns:a16="http://schemas.microsoft.com/office/drawing/2014/main" id="{F98A9ECB-2BB2-4A5B-A0CE-CEDEDC497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4425" y="565266"/>
            <a:ext cx="5409738" cy="54097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882413C-7F3F-40BA-B8B4-94A027E94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4" y="2715638"/>
            <a:ext cx="5611091" cy="22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B1CF8-6A6F-4FAF-8ECA-09DB5FA5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62" y="850493"/>
            <a:ext cx="10515600" cy="1325563"/>
          </a:xfrm>
        </p:spPr>
        <p:txBody>
          <a:bodyPr/>
          <a:lstStyle/>
          <a:p>
            <a:r>
              <a:rPr lang="zh-CN" altLang="en-US" dirty="0"/>
              <a:t>步行试验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DCFF218-34DA-40B3-8CDF-1A7972786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05" y="445460"/>
            <a:ext cx="7956107" cy="596708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75C612-E574-4E15-8006-9FB5A6E0F7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3" t="15689" r="593" b="1767"/>
          <a:stretch/>
        </p:blipFill>
        <p:spPr>
          <a:xfrm>
            <a:off x="859938" y="2691196"/>
            <a:ext cx="2191256" cy="29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4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6B4228-3C8A-4A7D-9E22-D45E836F1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65" y="1133609"/>
            <a:ext cx="5449204" cy="54492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C6163C9-0F31-4AF7-8EE7-0BB947B4CEC5}"/>
              </a:ext>
            </a:extLst>
          </p:cNvPr>
          <p:cNvSpPr txBox="1"/>
          <p:nvPr/>
        </p:nvSpPr>
        <p:spPr>
          <a:xfrm>
            <a:off x="957736" y="613697"/>
            <a:ext cx="370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第一次架空行走成功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82F2A7-55CE-454D-AC00-A22C74C40338}"/>
              </a:ext>
            </a:extLst>
          </p:cNvPr>
          <p:cNvSpPr txBox="1"/>
          <p:nvPr/>
        </p:nvSpPr>
        <p:spPr>
          <a:xfrm>
            <a:off x="5471954" y="613697"/>
            <a:ext cx="49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快速行走达到每秒两步</a:t>
            </a:r>
            <a:endParaRPr 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700E00-CC21-4DBA-BD4D-D5A08DF52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97" y="1133608"/>
            <a:ext cx="2735954" cy="5371199"/>
          </a:xfrm>
        </p:spPr>
      </p:pic>
    </p:spTree>
    <p:extLst>
      <p:ext uri="{BB962C8B-B14F-4D97-AF65-F5344CB8AC3E}">
        <p14:creationId xmlns:p14="http://schemas.microsoft.com/office/powerpoint/2010/main" val="1229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57FB3-98AD-41F8-83C0-7D3431CF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25" y="514227"/>
            <a:ext cx="4401182" cy="76853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蓝牙双向通信控制</a:t>
            </a:r>
            <a:r>
              <a:rPr lang="en-US" dirty="0"/>
              <a:t> 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799F696-E3A0-4492-9D0E-4B807A676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45" y="1430104"/>
            <a:ext cx="4427862" cy="484175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D9E5E2-4BD4-4AC7-983F-10F71A007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0" y="517462"/>
            <a:ext cx="2915587" cy="5823076"/>
          </a:xfrm>
          <a:prstGeom prst="rect">
            <a:avLst/>
          </a:prstGeom>
        </p:spPr>
      </p:pic>
      <p:pic>
        <p:nvPicPr>
          <p:cNvPr id="6" name="1580494160062">
            <a:hlinkClick r:id="" action="ppaction://media"/>
            <a:extLst>
              <a:ext uri="{FF2B5EF4-FFF2-40B4-BE49-F238E27FC236}">
                <a16:creationId xmlns:a16="http://schemas.microsoft.com/office/drawing/2014/main" id="{5E97D7A5-49AB-4E21-A073-789527F13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9595" y="514227"/>
            <a:ext cx="3244576" cy="57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138</Words>
  <Application>Microsoft Office PowerPoint</Application>
  <PresentationFormat>宽屏</PresentationFormat>
  <Paragraphs>10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主题​​</vt:lpstr>
      <vt:lpstr>面向初学者的并联结构双足机器人研究平台设计</vt:lpstr>
      <vt:lpstr>项目背景</vt:lpstr>
      <vt:lpstr>结构 </vt:lpstr>
      <vt:lpstr>控制系统</vt:lpstr>
      <vt:lpstr>Matlab仿真</vt:lpstr>
      <vt:lpstr>步行试验</vt:lpstr>
      <vt:lpstr>PowerPoint 演示文稿</vt:lpstr>
      <vt:lpstr>蓝牙双向通信控制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面向教育与研究领域的并联结构双足机器人</dc:title>
  <dc:creator>Kuang Bright</dc:creator>
  <cp:lastModifiedBy>Kuang Bright</cp:lastModifiedBy>
  <cp:revision>23</cp:revision>
  <dcterms:created xsi:type="dcterms:W3CDTF">2019-11-29T13:07:23Z</dcterms:created>
  <dcterms:modified xsi:type="dcterms:W3CDTF">2020-02-01T13:38:23Z</dcterms:modified>
</cp:coreProperties>
</file>